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9" r:id="rId3"/>
    <p:sldId id="260" r:id="rId4"/>
    <p:sldId id="257" r:id="rId5"/>
    <p:sldId id="272" r:id="rId6"/>
    <p:sldId id="256" r:id="rId7"/>
    <p:sldId id="261" r:id="rId8"/>
    <p:sldId id="273" r:id="rId9"/>
    <p:sldId id="270" r:id="rId10"/>
    <p:sldId id="271" r:id="rId11"/>
    <p:sldId id="262" r:id="rId12"/>
    <p:sldId id="258" r:id="rId13"/>
    <p:sldId id="269" r:id="rId14"/>
    <p:sldId id="263" r:id="rId15"/>
    <p:sldId id="268" r:id="rId16"/>
    <p:sldId id="265" r:id="rId17"/>
    <p:sldId id="276" r:id="rId18"/>
    <p:sldId id="277" r:id="rId19"/>
    <p:sldId id="275" r:id="rId20"/>
    <p:sldId id="266" r:id="rId21"/>
    <p:sldId id="26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892DAF-DE24-4F4F-B456-CE895EC17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3DB24B-281C-4B00-A5A0-2E2E14A5A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505710-2656-408F-ACB4-0C7650BDB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27114C-A094-4012-8698-B5043338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94329-25D5-43E4-91DD-9DE8629C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57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EC505-9BBE-400B-A932-3D71E2B8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2213604-8E92-44E9-95A6-610E1D2C2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27EEA3-680C-47DA-A347-529465B2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97E1FC-593A-4B0F-87EE-269371155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AEE869-FF22-47E0-A974-2E48057F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0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7798BA-5E30-4E19-A7FF-A343CB839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0099C9-DCD2-4B58-A1EB-531693EF3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D65744-3674-43F2-83C3-1C8E4258D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C3B874-4F26-494B-86A2-0F8C8386B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E18DB-B9F5-4525-86F2-57EAAED7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86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EEBFD8-EBB3-490A-A8A7-2E12FE3ED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2F30F-2D27-40A6-9BB9-423B13645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21A494-A31A-447E-90DD-9CCCF740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EF6C5E-53E5-48E8-A1DD-25FE3D10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0F477-297E-41CC-8610-2BEC98A2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7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90F00-4245-4D5D-B925-A2B423E6A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815184-AA65-4CA8-965E-2CC9ABA9B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E979C1-0448-4317-909A-6FA6E3AC9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C6126-46DF-45EA-9F41-5F3762A4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640941-A091-451D-B03C-5DD3E6329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07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B2D888-D0F3-448F-99D3-4A5818BB2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8DF48D-6B6B-40FD-AC83-5C4E1E9FD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9DBA3C-E31F-49D0-A7E1-B44EFD387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9009BD-17DE-4798-BDCB-597FABC2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1D16D-1D9D-4DEE-B85D-A3BE8673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7090855-0661-4F08-9F46-1CC084FF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8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75BDAF-4DAC-4A01-9A8C-70184ABE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7F3249-7C2C-4D30-8988-D9FD7725C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3F0C03F-D46E-4243-9DFC-35243D183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CCAF01D-63BB-4B74-AF5C-4A05FB857B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C451819-4184-4ADF-B6F7-7D678D3D0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BAD312-A9CC-4BA3-B958-D55B9A4FD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C630AE6-E119-44CA-AC69-6874DA50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785769-AF35-497B-8F7B-D65F51B49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7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7943E7-38C4-4E0F-8C63-ED6341353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DA9B374-4205-4955-BF12-A9B23BBB7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9F0326-AB63-45D5-A05E-69C8BEE18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584B9E-0842-4FFB-9635-8128E5D9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081786-C4C6-41D1-A780-9C1C1144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5A4420-0082-4A0D-A48A-BABB71CE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56BD7A-D80E-404C-A0A8-831E5BFB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0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C3A43-9CE0-4E93-ABAA-CE45D41D4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393987-E5E8-4155-BC23-8799FF1BC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06CF772-1D47-4CCE-8C70-B9D566EF4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D1CCEA-E9BD-4082-ADD0-FDABD55A8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45E0C5-1967-48D7-A44C-D649374D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DA4DAF-67F9-4C78-80DF-0098F747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0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435B01-8BE5-4D6E-AD70-79F70AD7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927ECEC-218E-4B1C-A681-F68E82A00B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204DC81-131A-4F80-AAEE-D19BC70D4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18E7F1-7446-4214-B0A2-F56475D7F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D40A7C-717E-40F8-92C8-2E83EB60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76C9FA-5EAF-4088-A9E4-269BCC5B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0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FA81321-2805-412A-9902-4BF1559A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CC518B-95D5-452A-9DBC-6DBCD5511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12FE79-61B4-40CB-9C3B-2CE214401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F0810-7879-4E49-91AC-1FC9E3F1109F}" type="datetimeFigureOut">
              <a:rPr lang="zh-CN" altLang="en-US" smtClean="0"/>
              <a:t>2017/7/19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32A5E0-38A2-47B9-A132-71F11EC6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33741A-65D8-40DF-AF00-4413F033B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7CF13-F574-4A21-890B-E15D9827B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10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5F556EF-D956-4E91-B917-89A501F870F6}"/>
              </a:ext>
            </a:extLst>
          </p:cNvPr>
          <p:cNvSpPr txBox="1"/>
          <p:nvPr/>
        </p:nvSpPr>
        <p:spPr>
          <a:xfrm>
            <a:off x="970670" y="2574387"/>
            <a:ext cx="102467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/>
              <a:t>BA: Graphic and Media Design</a:t>
            </a:r>
            <a:endParaRPr lang="zh-CN" altLang="en-US" sz="6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B8ED683-F982-4433-863F-BC9D9CFEDF2A}"/>
              </a:ext>
            </a:extLst>
          </p:cNvPr>
          <p:cNvSpPr txBox="1"/>
          <p:nvPr/>
        </p:nvSpPr>
        <p:spPr>
          <a:xfrm>
            <a:off x="4602273" y="4332849"/>
            <a:ext cx="2983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YANG </a:t>
            </a:r>
            <a:r>
              <a:rPr lang="en-US" altLang="zh-CN" sz="4000" dirty="0" err="1"/>
              <a:t>YANG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0890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, 就坐, 纸张&#10;&#10;已生成高可信度的说明">
            <a:extLst>
              <a:ext uri="{FF2B5EF4-FFF2-40B4-BE49-F238E27FC236}">
                <a16:creationId xmlns:a16="http://schemas.microsoft.com/office/drawing/2014/main" id="{05EA8D26-343E-4FDB-BA5B-981890A17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04" y="709126"/>
            <a:ext cx="7109927" cy="53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4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D93DC9-C496-4307-8E7A-4C31E2407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88" y="354550"/>
            <a:ext cx="8150761" cy="611307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F9FD73C-25B1-4A7F-8FEC-4EA4197D31CF}"/>
              </a:ext>
            </a:extLst>
          </p:cNvPr>
          <p:cNvSpPr txBox="1"/>
          <p:nvPr/>
        </p:nvSpPr>
        <p:spPr>
          <a:xfrm>
            <a:off x="3727735" y="6467621"/>
            <a:ext cx="49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MuirMcNeil</a:t>
            </a:r>
            <a:r>
              <a:rPr lang="en-US" altLang="zh-CN" dirty="0"/>
              <a:t>, 2015, University of the Arts London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627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美食&#10;&#10;已生成高可信度的说明">
            <a:extLst>
              <a:ext uri="{FF2B5EF4-FFF2-40B4-BE49-F238E27FC236}">
                <a16:creationId xmlns:a16="http://schemas.microsoft.com/office/drawing/2014/main" id="{EB13429E-4CA8-4C84-B2D4-62CC1DDB9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409" y="590842"/>
            <a:ext cx="4094725" cy="5461811"/>
          </a:xfrm>
          <a:prstGeom prst="rect">
            <a:avLst/>
          </a:prstGeom>
        </p:spPr>
      </p:pic>
      <p:pic>
        <p:nvPicPr>
          <p:cNvPr id="6" name="图片 5" descr="图片包含 文字&#10;&#10;已生成极高可信度的说明">
            <a:extLst>
              <a:ext uri="{FF2B5EF4-FFF2-40B4-BE49-F238E27FC236}">
                <a16:creationId xmlns:a16="http://schemas.microsoft.com/office/drawing/2014/main" id="{7AC144A4-D4E0-40CA-8FC7-E579A3B6F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34" y="590842"/>
            <a:ext cx="4085573" cy="54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7DFE6B-40D4-4904-9FF3-9853E5232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405" y="185738"/>
            <a:ext cx="4330266" cy="589782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09F920F-8393-47E4-9AB2-B925E8566EB0}"/>
              </a:ext>
            </a:extLst>
          </p:cNvPr>
          <p:cNvSpPr/>
          <p:nvPr/>
        </p:nvSpPr>
        <p:spPr>
          <a:xfrm>
            <a:off x="3848405" y="6367362"/>
            <a:ext cx="4219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Kohei </a:t>
            </a:r>
            <a:r>
              <a:rPr lang="en-US" altLang="zh-CN" dirty="0" err="1"/>
              <a:t>Sugiura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1975, 《</a:t>
            </a:r>
            <a:r>
              <a:rPr lang="zh-CN" altLang="en-US" dirty="0"/>
              <a:t>遊</a:t>
            </a:r>
            <a:r>
              <a:rPr lang="en-US" altLang="zh-CN" dirty="0"/>
              <a:t>》August Issue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2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4541643-5857-415F-B1E1-062962D0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335" y="148221"/>
            <a:ext cx="5316557" cy="24137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AA5FA88-06EC-4089-8988-9BAB5802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335" y="2561938"/>
            <a:ext cx="1806166" cy="2521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41A5A5-373E-4DA4-8BE8-884E6AF4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661" y="2635132"/>
            <a:ext cx="1668979" cy="23506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4F5CC70-8A98-41DD-BA12-E0B7BC182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537" y="2561938"/>
            <a:ext cx="1785124" cy="25213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CFDBD0-B5FB-407A-A679-4EF9F5473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304" y="2561938"/>
            <a:ext cx="1785123" cy="25213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3B017BE-4928-47EE-ACC7-95B1D2A86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0168" y="148221"/>
            <a:ext cx="1741412" cy="247359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D33344A-E310-4619-88FB-077A3452C4CA}"/>
              </a:ext>
            </a:extLst>
          </p:cNvPr>
          <p:cNvSpPr txBox="1"/>
          <p:nvPr/>
        </p:nvSpPr>
        <p:spPr>
          <a:xfrm>
            <a:off x="4099500" y="5809956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SHIGEO FUKUDA, </a:t>
            </a:r>
            <a:r>
              <a:rPr lang="en-US" altLang="zh-CN" dirty="0" err="1"/>
              <a:t>Unkown</a:t>
            </a:r>
            <a:r>
              <a:rPr lang="en-US" altLang="zh-CN" dirty="0"/>
              <a:t>, 《F》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60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人员, 男士, 建筑物&#10;&#10;已生成高可信度的说明">
            <a:extLst>
              <a:ext uri="{FF2B5EF4-FFF2-40B4-BE49-F238E27FC236}">
                <a16:creationId xmlns:a16="http://schemas.microsoft.com/office/drawing/2014/main" id="{8C017369-8352-4C05-AD08-C3831F3E9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09" y="1147232"/>
            <a:ext cx="4891874" cy="373425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599BEA-5BDA-4503-85D4-E2C8A54492A0}"/>
              </a:ext>
            </a:extLst>
          </p:cNvPr>
          <p:cNvSpPr/>
          <p:nvPr/>
        </p:nvSpPr>
        <p:spPr>
          <a:xfrm>
            <a:off x="4303245" y="5629578"/>
            <a:ext cx="3680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Kohei </a:t>
            </a:r>
            <a:r>
              <a:rPr lang="en-US" altLang="zh-CN" dirty="0" err="1"/>
              <a:t>Sugiura</a:t>
            </a:r>
            <a:r>
              <a:rPr lang="en-US" altLang="zh-CN" dirty="0"/>
              <a:t>, 1979, 《</a:t>
            </a:r>
            <a:r>
              <a:rPr lang="zh-CN" altLang="en-US" dirty="0"/>
              <a:t>全宇宙誌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06C0E99-B17A-4C9D-B18A-12D8FA28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45" y="1147233"/>
            <a:ext cx="5360310" cy="37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E19718D-D45C-4868-A1B5-16396D47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928" y="421984"/>
            <a:ext cx="4860471" cy="52250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132982A-5D22-40C7-90B5-D2944904C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66" y="436052"/>
            <a:ext cx="4860470" cy="522500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30247BC-35E4-4879-9678-5DE4471F2EA7}"/>
              </a:ext>
            </a:extLst>
          </p:cNvPr>
          <p:cNvSpPr txBox="1"/>
          <p:nvPr/>
        </p:nvSpPr>
        <p:spPr>
          <a:xfrm>
            <a:off x="4086682" y="6077243"/>
            <a:ext cx="384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ALIDA SAYER, 2010, There is not why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426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0EA3E8-98B2-47C3-A9D5-DA3ABDBCF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76" y="130628"/>
            <a:ext cx="4320329" cy="611381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51B44FF-DC1A-45A1-8414-DB6BCCB13512}"/>
              </a:ext>
            </a:extLst>
          </p:cNvPr>
          <p:cNvSpPr txBox="1"/>
          <p:nvPr/>
        </p:nvSpPr>
        <p:spPr>
          <a:xfrm>
            <a:off x="3522266" y="6244439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KOOS BREEN &amp; SUZANNE BAKKUM, 2013, Collaborate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064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B8943BB-8FB4-4A06-BA9E-618A9D97C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0230" y="410546"/>
            <a:ext cx="7165910" cy="5374433"/>
          </a:xfrm>
          <a:prstGeom prst="rect">
            <a:avLst/>
          </a:prstGeom>
        </p:spPr>
      </p:pic>
      <p:pic>
        <p:nvPicPr>
          <p:cNvPr id="7" name="图片 6" descr="图片包含 文字, 书籍&#10;&#10;已生成极高可信度的说明">
            <a:extLst>
              <a:ext uri="{FF2B5EF4-FFF2-40B4-BE49-F238E27FC236}">
                <a16:creationId xmlns:a16="http://schemas.microsoft.com/office/drawing/2014/main" id="{F61111AF-95C0-4F9B-B4FC-9129604AB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1" y="410546"/>
            <a:ext cx="3759846" cy="531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人员, 天空&#10;&#10;已生成高可信度的说明">
            <a:extLst>
              <a:ext uri="{FF2B5EF4-FFF2-40B4-BE49-F238E27FC236}">
                <a16:creationId xmlns:a16="http://schemas.microsoft.com/office/drawing/2014/main" id="{00D595B8-7139-4B52-8163-7E8911AD3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92" y="587635"/>
            <a:ext cx="3591651" cy="46081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DBAC3-E416-4A87-9F3B-C2637E037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86" y="1358188"/>
            <a:ext cx="4572000" cy="3067050"/>
          </a:xfrm>
          <a:prstGeom prst="rect">
            <a:avLst/>
          </a:prstGeom>
        </p:spPr>
      </p:pic>
      <p:pic>
        <p:nvPicPr>
          <p:cNvPr id="8" name="图片 7" descr="图片包含 人员, 墙壁&#10;&#10;已生成高可信度的说明">
            <a:extLst>
              <a:ext uri="{FF2B5EF4-FFF2-40B4-BE49-F238E27FC236}">
                <a16:creationId xmlns:a16="http://schemas.microsoft.com/office/drawing/2014/main" id="{FB0BF990-B94E-4141-A8BB-AEFDAB767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0" y="410547"/>
            <a:ext cx="3796817" cy="47852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14C3045-DA68-4DE2-868D-83C24E160CD5}"/>
              </a:ext>
            </a:extLst>
          </p:cNvPr>
          <p:cNvSpPr txBox="1"/>
          <p:nvPr/>
        </p:nvSpPr>
        <p:spPr>
          <a:xfrm>
            <a:off x="4247847" y="5739618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KIYOSHI KURODA, Unknown, </a:t>
            </a:r>
            <a:r>
              <a:rPr lang="zh-CN" altLang="en-US" dirty="0"/>
              <a:t>装苑</a:t>
            </a:r>
          </a:p>
        </p:txBody>
      </p:sp>
    </p:spTree>
    <p:extLst>
      <p:ext uri="{BB962C8B-B14F-4D97-AF65-F5344CB8AC3E}">
        <p14:creationId xmlns:p14="http://schemas.microsoft.com/office/powerpoint/2010/main" val="9784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事情&#10;&#10;已生成高可信度的说明">
            <a:extLst>
              <a:ext uri="{FF2B5EF4-FFF2-40B4-BE49-F238E27FC236}">
                <a16:creationId xmlns:a16="http://schemas.microsoft.com/office/drawing/2014/main" id="{FF0B84CF-783F-40CA-8CFF-EAA4BE083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36" y="388714"/>
            <a:ext cx="8993505" cy="562910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512EFEA-BCC8-4E11-82BD-399C4DBCF4EE}"/>
              </a:ext>
            </a:extLst>
          </p:cNvPr>
          <p:cNvSpPr txBox="1"/>
          <p:nvPr/>
        </p:nvSpPr>
        <p:spPr>
          <a:xfrm>
            <a:off x="4037428" y="6231988"/>
            <a:ext cx="372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BINGDE WU, 1984, 《</a:t>
            </a:r>
            <a:r>
              <a:rPr lang="zh-CN" altLang="en-US" dirty="0"/>
              <a:t>漫游万鱼国</a:t>
            </a:r>
            <a:r>
              <a:rPr lang="en-US" altLang="zh-CN" dirty="0"/>
              <a:t>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0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&#10;&#10;已生成高可信度的说明">
            <a:extLst>
              <a:ext uri="{FF2B5EF4-FFF2-40B4-BE49-F238E27FC236}">
                <a16:creationId xmlns:a16="http://schemas.microsoft.com/office/drawing/2014/main" id="{7B54DE0C-4573-440D-BBA4-A31C1E813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6" y="0"/>
            <a:ext cx="2337588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2D92BDB-D5F1-4FD5-8F93-19DD659D8FC4}"/>
              </a:ext>
            </a:extLst>
          </p:cNvPr>
          <p:cNvSpPr/>
          <p:nvPr/>
        </p:nvSpPr>
        <p:spPr>
          <a:xfrm>
            <a:off x="5932358" y="631763"/>
            <a:ext cx="5941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LUMINOUS DESIGN GROUP, </a:t>
            </a:r>
            <a:r>
              <a:rPr lang="en-US" altLang="zh-CN" dirty="0" err="1"/>
              <a:t>Unkown</a:t>
            </a:r>
            <a:r>
              <a:rPr lang="en-US" altLang="zh-CN" dirty="0"/>
              <a:t>, </a:t>
            </a:r>
            <a:r>
              <a:rPr lang="en-US" altLang="zh-CN" dirty="0" err="1"/>
              <a:t>Filema</a:t>
            </a:r>
            <a:r>
              <a:rPr lang="en-US" altLang="zh-CN" dirty="0"/>
              <a:t> </a:t>
            </a:r>
            <a:r>
              <a:rPr lang="en-US" altLang="zh-CN" dirty="0" err="1"/>
              <a:t>Rodion</a:t>
            </a:r>
            <a:r>
              <a:rPr lang="en-US" altLang="zh-CN" dirty="0"/>
              <a:t> Web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61865E-081B-41EC-8CCF-3D41CF1F5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14" y="0"/>
            <a:ext cx="1938799" cy="6858000"/>
          </a:xfrm>
          <a:prstGeom prst="rect">
            <a:avLst/>
          </a:prstGeom>
        </p:spPr>
      </p:pic>
      <p:pic>
        <p:nvPicPr>
          <p:cNvPr id="8" name="图片 7" descr="图片包含 屏幕截图&#10;&#10;已生成高可信度的说明">
            <a:extLst>
              <a:ext uri="{FF2B5EF4-FFF2-40B4-BE49-F238E27FC236}">
                <a16:creationId xmlns:a16="http://schemas.microsoft.com/office/drawing/2014/main" id="{B4A71E1E-8847-471C-A8C2-D849ACAF0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13" y="1310248"/>
            <a:ext cx="4313265" cy="55477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995FC-D3B6-4C1F-8F8E-914D808F8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91" y="4030393"/>
            <a:ext cx="3618509" cy="28276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9DBDE5-68B3-4BAF-97F8-6941897B97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91" y="2311343"/>
            <a:ext cx="3618509" cy="12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屏幕截图&#10;&#10;已生成极高可信度的说明">
            <a:extLst>
              <a:ext uri="{FF2B5EF4-FFF2-40B4-BE49-F238E27FC236}">
                <a16:creationId xmlns:a16="http://schemas.microsoft.com/office/drawing/2014/main" id="{7350A23C-33B6-4F66-91D9-5F457C804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20" y="354564"/>
            <a:ext cx="8982369" cy="526189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060D283-9A00-451E-9DED-34AEF1B091A9}"/>
              </a:ext>
            </a:extLst>
          </p:cNvPr>
          <p:cNvSpPr txBox="1"/>
          <p:nvPr/>
        </p:nvSpPr>
        <p:spPr>
          <a:xfrm>
            <a:off x="3247053" y="6120882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LUMINOUS DESIGN GROUP, </a:t>
            </a:r>
            <a:r>
              <a:rPr lang="en-US" altLang="zh-CN" dirty="0" err="1"/>
              <a:t>Unkown</a:t>
            </a:r>
            <a:r>
              <a:rPr lang="en-US" altLang="zh-CN" dirty="0"/>
              <a:t>, </a:t>
            </a:r>
            <a:r>
              <a:rPr lang="en-US" altLang="zh-CN" dirty="0" err="1"/>
              <a:t>Filema</a:t>
            </a:r>
            <a:r>
              <a:rPr lang="en-US" altLang="zh-CN" dirty="0"/>
              <a:t> </a:t>
            </a:r>
            <a:r>
              <a:rPr lang="en-US" altLang="zh-CN" dirty="0" err="1"/>
              <a:t>Rodion</a:t>
            </a:r>
            <a:r>
              <a:rPr lang="en-US" altLang="zh-CN" dirty="0"/>
              <a:t> APP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40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C254383-246C-44F8-AA90-0BDEE64F4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047750"/>
            <a:ext cx="10248900" cy="47625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B7300DB-F874-4DD0-96B1-E1ECB3310965}"/>
              </a:ext>
            </a:extLst>
          </p:cNvPr>
          <p:cNvSpPr txBox="1"/>
          <p:nvPr/>
        </p:nvSpPr>
        <p:spPr>
          <a:xfrm>
            <a:off x="4354177" y="5978769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BINGCHUAN LENG, 2003, </a:t>
            </a:r>
            <a:r>
              <a:rPr lang="zh-CN" altLang="en-US" dirty="0"/>
              <a:t>菩提子</a:t>
            </a:r>
          </a:p>
        </p:txBody>
      </p:sp>
    </p:spTree>
    <p:extLst>
      <p:ext uri="{BB962C8B-B14F-4D97-AF65-F5344CB8AC3E}">
        <p14:creationId xmlns:p14="http://schemas.microsoft.com/office/powerpoint/2010/main" val="2753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D8657E-58DF-4907-A572-ABC1C19FA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561" y="223821"/>
            <a:ext cx="4320776" cy="619807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B2BF88D-E4B4-47DD-B6AE-3D1171791069}"/>
              </a:ext>
            </a:extLst>
          </p:cNvPr>
          <p:cNvSpPr txBox="1"/>
          <p:nvPr/>
        </p:nvSpPr>
        <p:spPr>
          <a:xfrm>
            <a:off x="3432516" y="6421899"/>
            <a:ext cx="560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SHIGEO FUKUDA, 1975, Keio department store posters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16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73629D3-38D5-491C-BF44-02C9E7764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78" y="263266"/>
            <a:ext cx="4313727" cy="62053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6AE4170-ACD6-47CA-9620-003856EBD822}"/>
              </a:ext>
            </a:extLst>
          </p:cNvPr>
          <p:cNvSpPr txBox="1"/>
          <p:nvPr/>
        </p:nvSpPr>
        <p:spPr>
          <a:xfrm>
            <a:off x="3488788" y="6468574"/>
            <a:ext cx="542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SHIGEO FUKUDA, 1987, Shigeo Fukuda posters show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595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43BFDF-3978-4CA9-B263-8D4102D30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744" y="365289"/>
            <a:ext cx="4339517" cy="613359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051FFCA-FE94-48DF-868F-ECDFD9C3FE6D}"/>
              </a:ext>
            </a:extLst>
          </p:cNvPr>
          <p:cNvSpPr txBox="1"/>
          <p:nvPr/>
        </p:nvSpPr>
        <p:spPr>
          <a:xfrm>
            <a:off x="3908643" y="6498882"/>
            <a:ext cx="416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SHIGEO FUKUDA, 1975,</a:t>
            </a:r>
            <a:r>
              <a:rPr lang="zh-CN" altLang="en-US" dirty="0"/>
              <a:t> </a:t>
            </a:r>
            <a:r>
              <a:rPr lang="en-US" altLang="zh-CN" dirty="0"/>
              <a:t>Victory of 1945 </a:t>
            </a:r>
          </a:p>
        </p:txBody>
      </p:sp>
    </p:spTree>
    <p:extLst>
      <p:ext uri="{BB962C8B-B14F-4D97-AF65-F5344CB8AC3E}">
        <p14:creationId xmlns:p14="http://schemas.microsoft.com/office/powerpoint/2010/main" val="404496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23A114A-D5A6-499D-AC5C-700DF5BD1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953" y="225082"/>
            <a:ext cx="4524874" cy="646410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0CFBF1A-866B-4096-A626-CB34D2645DAF}"/>
              </a:ext>
            </a:extLst>
          </p:cNvPr>
          <p:cNvSpPr txBox="1"/>
          <p:nvPr/>
        </p:nvSpPr>
        <p:spPr>
          <a:xfrm>
            <a:off x="4811151" y="6358597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SEYMOUR CHWAST, 1968, End Bad Breath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58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9336CA-85FC-481D-B7A5-E32A6D545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339" y="199835"/>
            <a:ext cx="4343727" cy="613954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B42D2BE-6F47-40CC-BACC-84FA6678A498}"/>
              </a:ext>
            </a:extLst>
          </p:cNvPr>
          <p:cNvSpPr txBox="1"/>
          <p:nvPr/>
        </p:nvSpPr>
        <p:spPr>
          <a:xfrm>
            <a:off x="3135085" y="6488668"/>
            <a:ext cx="6587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ESTUDIO1430, 2016, COCA-COLA: NEW LONG CAN (LEBANON)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814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事情&#10;&#10;已生成极高可信度的说明">
            <a:extLst>
              <a:ext uri="{FF2B5EF4-FFF2-40B4-BE49-F238E27FC236}">
                <a16:creationId xmlns:a16="http://schemas.microsoft.com/office/drawing/2014/main" id="{9CF609FA-2595-43CD-8B7D-E1E6ED44F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79" y="215379"/>
            <a:ext cx="4023687" cy="2686929"/>
          </a:xfrm>
          <a:prstGeom prst="rect">
            <a:avLst/>
          </a:prstGeom>
        </p:spPr>
      </p:pic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E27A0EB3-84EF-4765-9848-8C217C1F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27" y="215378"/>
            <a:ext cx="4030394" cy="26869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8EE90D-EB05-4CD1-A120-030C44842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38" y="3117687"/>
            <a:ext cx="4029428" cy="2694186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10F54C6-C68F-4647-8612-C1A318E7B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09" y="3124661"/>
            <a:ext cx="4024112" cy="26872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7370778-D4F3-4708-B045-ABF98EEE6B01}"/>
              </a:ext>
            </a:extLst>
          </p:cNvPr>
          <p:cNvSpPr txBox="1"/>
          <p:nvPr/>
        </p:nvSpPr>
        <p:spPr>
          <a:xfrm>
            <a:off x="3377425" y="6034227"/>
            <a:ext cx="548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BREET RYDER, 2015,</a:t>
            </a:r>
            <a:r>
              <a:rPr lang="zh-CN" altLang="en-US" dirty="0"/>
              <a:t> </a:t>
            </a:r>
            <a:r>
              <a:rPr lang="en-US" altLang="zh-CN" dirty="0" err="1"/>
              <a:t>Nongfu</a:t>
            </a:r>
            <a:r>
              <a:rPr lang="zh-CN" altLang="en-US" dirty="0"/>
              <a:t> </a:t>
            </a:r>
            <a:r>
              <a:rPr lang="en-US" altLang="zh-CN" dirty="0"/>
              <a:t>mineral</a:t>
            </a:r>
            <a:r>
              <a:rPr lang="zh-CN" altLang="en-US" dirty="0"/>
              <a:t> </a:t>
            </a:r>
            <a:r>
              <a:rPr lang="en-US" altLang="zh-CN" dirty="0"/>
              <a:t>water packaging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90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3532</TotalTime>
  <Words>153</Words>
  <Application>Microsoft Office PowerPoint</Application>
  <PresentationFormat>宽屏</PresentationFormat>
  <Paragraphs>19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杨扬</dc:creator>
  <cp:lastModifiedBy>杨扬</cp:lastModifiedBy>
  <cp:revision>41</cp:revision>
  <dcterms:created xsi:type="dcterms:W3CDTF">2017-07-10T21:41:48Z</dcterms:created>
  <dcterms:modified xsi:type="dcterms:W3CDTF">2017-07-19T12:25:40Z</dcterms:modified>
</cp:coreProperties>
</file>